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bin" panose="020B0604020202020204" charset="0"/>
      <p:regular r:id="rId13"/>
    </p:embeddedFont>
    <p:embeddedFont>
      <p:font typeface="Unbounde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2" d="100"/>
          <a:sy n="82" d="100"/>
        </p:scale>
        <p:origin x="62" y="-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46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53684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Online Bicycle Store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4155757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Welcome to our online bicycle store, where you'll find a wide selection of high-quality bikes and cycling accessories. Our user-friendly website is designed to provide a seamless shopping experience, allowing you to browse, compare, and purchase the perfect bicycle for your needs.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818575-793E-6B62-4839-978A79568F45}"/>
              </a:ext>
            </a:extLst>
          </p:cNvPr>
          <p:cNvSpPr/>
          <p:nvPr/>
        </p:nvSpPr>
        <p:spPr>
          <a:xfrm>
            <a:off x="12847782" y="7620000"/>
            <a:ext cx="1782618" cy="60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F15968-AA56-DB90-AFB1-FAE6FE61A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971" y="0"/>
            <a:ext cx="9040429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22E05F-8C84-7628-77B5-0CBA8CFE2689}"/>
              </a:ext>
            </a:extLst>
          </p:cNvPr>
          <p:cNvSpPr txBox="1"/>
          <p:nvPr/>
        </p:nvSpPr>
        <p:spPr>
          <a:xfrm>
            <a:off x="270933" y="169333"/>
            <a:ext cx="5125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solidFill>
                  <a:schemeClr val="bg1"/>
                </a:solidFill>
              </a:rPr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1037916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11191"/>
            <a:ext cx="122117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Home Page: Showcase the Products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13497"/>
            <a:ext cx="31955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Showcase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04761"/>
            <a:ext cx="392858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home page should feature a prominent product showcase, highlighting the store's best-selling and featured bicycles. This will capture the user's attention and encourage them to explore further.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213497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User-Friendly Navigation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56710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clean, intuitive navigation menu should be easily accessible, allowing customers to quickly find the specific type of bicycle or accessory they're looking for.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2134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Call-to-Action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804761"/>
            <a:ext cx="392858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Strategically placed call-to-action buttons, such as "Shop Now" or "Explore Collections," should guide users towards making a purchase or learning more about the store's offerings.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D5609-84DE-2241-0EF0-24F800633A8A}"/>
              </a:ext>
            </a:extLst>
          </p:cNvPr>
          <p:cNvSpPr/>
          <p:nvPr/>
        </p:nvSpPr>
        <p:spPr>
          <a:xfrm>
            <a:off x="12847782" y="7536873"/>
            <a:ext cx="1782618" cy="60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1853" y="1099780"/>
            <a:ext cx="7613094" cy="1286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About Us: Information about the Online Store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51853" y="2960132"/>
            <a:ext cx="492085" cy="49208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425089" y="3051810"/>
            <a:ext cx="14549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962656" y="2960132"/>
            <a:ext cx="2688312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Company History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962656" y="3412927"/>
            <a:ext cx="2986445" cy="1749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 a brief overview of the online store's history, highlighting its founding, core values, and the passion behind the business.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7818" y="2960132"/>
            <a:ext cx="492085" cy="49208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10292001" y="3051810"/>
            <a:ext cx="243602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878622" y="2960132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Our Mission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878622" y="3412927"/>
            <a:ext cx="2986445" cy="2099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Clearly communicate the store's mission to provide high-quality bicycles and exceptional customer service, fostering a love for cycling in the community.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1853" y="5977176"/>
            <a:ext cx="492085" cy="49208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6373773" y="6068854"/>
            <a:ext cx="24824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962656" y="5977176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Meet the Team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962656" y="6429970"/>
            <a:ext cx="6902291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Introduce the store's team of cycling enthusiasts, showcasing their expertise and commitment to helping customers find the perfect bicycle.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C4BB3A-E7CB-1982-1C88-D0352FC5BB66}"/>
              </a:ext>
            </a:extLst>
          </p:cNvPr>
          <p:cNvSpPr/>
          <p:nvPr/>
        </p:nvSpPr>
        <p:spPr>
          <a:xfrm>
            <a:off x="12847782" y="7536873"/>
            <a:ext cx="1782618" cy="60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800" y="677228"/>
            <a:ext cx="5486400" cy="68751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272" y="924639"/>
            <a:ext cx="7770257" cy="1154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Products Page: Display All Available Products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73272" y="2373154"/>
            <a:ext cx="3787021" cy="2367796"/>
          </a:xfrm>
          <a:prstGeom prst="roundRect">
            <a:avLst>
              <a:gd name="adj" fmla="val 124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369487" y="2569369"/>
            <a:ext cx="3334703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Comprehensive Catalog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369487" y="2975491"/>
            <a:ext cx="3394591" cy="1569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products page should showcase the store's entire inventory of bicycles, organized by categories such as road bikes, mountain bikes, commuter bikes, and more.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10156508" y="2373154"/>
            <a:ext cx="3787021" cy="2367796"/>
          </a:xfrm>
          <a:prstGeom prst="roundRect">
            <a:avLst>
              <a:gd name="adj" fmla="val 124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352723" y="2569369"/>
            <a:ext cx="278951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Filtering and Sorting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352723" y="2975491"/>
            <a:ext cx="3394591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 users with the ability to filter and sort products by criteria like price, brand, size, and features, making it easy to find the perfect bicycle.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73272" y="4937165"/>
            <a:ext cx="3787021" cy="2367796"/>
          </a:xfrm>
          <a:prstGeom prst="roundRect">
            <a:avLst>
              <a:gd name="adj" fmla="val 1243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369487" y="5133380"/>
            <a:ext cx="2925366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Descriptions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369487" y="5539502"/>
            <a:ext cx="3394591" cy="1569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Detailed product descriptions, including specifications, materials, and key features, should be available to help customers make informed purchasing decisions.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10156508" y="4937165"/>
            <a:ext cx="3787021" cy="2367796"/>
          </a:xfrm>
          <a:prstGeom prst="roundRect">
            <a:avLst>
              <a:gd name="adj" fmla="val 1243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10352723" y="5133380"/>
            <a:ext cx="2580918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Responsive Design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0352723" y="5539502"/>
            <a:ext cx="3394591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 the products page is optimized for various screen sizes, providing a seamless browsing experience across devices.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A94BB-5EF1-7F7A-60DA-6C7AFE691976}"/>
              </a:ext>
            </a:extLst>
          </p:cNvPr>
          <p:cNvSpPr/>
          <p:nvPr/>
        </p:nvSpPr>
        <p:spPr>
          <a:xfrm>
            <a:off x="12847782" y="7536873"/>
            <a:ext cx="1782618" cy="60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108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06" y="2697956"/>
            <a:ext cx="133923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Detail Page: Show Details of Individual Products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19006" y="5731431"/>
            <a:ext cx="13392388" cy="22860"/>
          </a:xfrm>
          <a:prstGeom prst="roundRect">
            <a:avLst>
              <a:gd name="adj" fmla="val 116057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3911441" y="5112425"/>
            <a:ext cx="22860" cy="619006"/>
          </a:xfrm>
          <a:prstGeom prst="roundRect">
            <a:avLst>
              <a:gd name="adj" fmla="val 116057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3723918" y="5532477"/>
            <a:ext cx="397907" cy="39790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3864054" y="5606534"/>
            <a:ext cx="117634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2812137" y="4003358"/>
            <a:ext cx="2221468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Overview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95814" y="4369594"/>
            <a:ext cx="6254115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product detail page should provide a comprehensive overview of the selected bicycle, including its specifications, features, and technical details.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303651" y="5731431"/>
            <a:ext cx="22860" cy="619006"/>
          </a:xfrm>
          <a:prstGeom prst="roundRect">
            <a:avLst>
              <a:gd name="adj" fmla="val 116057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7116128" y="5532477"/>
            <a:ext cx="397907" cy="39790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7216616" y="5606534"/>
            <a:ext cx="196929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5810726" y="6527244"/>
            <a:ext cx="3008828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Imagery and Multimedia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188023" y="6893481"/>
            <a:ext cx="6254234" cy="849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Showcase the bicycle from multiple angles with high-quality images and, if possible, include interactive 360-degree views or videos to help customers visualize the product.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10695980" y="5112425"/>
            <a:ext cx="22860" cy="619006"/>
          </a:xfrm>
          <a:prstGeom prst="roundRect">
            <a:avLst>
              <a:gd name="adj" fmla="val 116057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10508456" y="5532477"/>
            <a:ext cx="397907" cy="39790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10607040" y="5606534"/>
            <a:ext cx="200739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9487019" y="4003358"/>
            <a:ext cx="244078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Purchasing Options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580352" y="4369594"/>
            <a:ext cx="6254234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Clearly display the price, availability, and options for adding the bicycle to the shopping cart or wish list, making the purchasing process straightforward.</a:t>
            </a:r>
            <a:endParaRPr lang="en-US" sz="13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20E92C-DD53-9D79-9100-9929B011714E}"/>
              </a:ext>
            </a:extLst>
          </p:cNvPr>
          <p:cNvSpPr/>
          <p:nvPr/>
        </p:nvSpPr>
        <p:spPr>
          <a:xfrm>
            <a:off x="12847782" y="7536873"/>
            <a:ext cx="1782618" cy="60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95645" y="1387972"/>
            <a:ext cx="5486400" cy="55421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537" y="837843"/>
            <a:ext cx="7796927" cy="1697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 Appeal: Ensure the Website is Visually Appealing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37" y="2824163"/>
            <a:ext cx="481012" cy="481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3537" y="3497580"/>
            <a:ext cx="2531626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Responsive Design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73537" y="3895963"/>
            <a:ext cx="3754160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 the website is optimized for seamless navigation and browsing across various devices, from desktops to mobile phones.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304" y="2824163"/>
            <a:ext cx="481012" cy="4810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6304" y="3497580"/>
            <a:ext cx="278487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Consistent Branding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4716304" y="3895963"/>
            <a:ext cx="3754160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Maintain a cohesive brand identity throughout the website, with consistent use of color schemes, typography, and visual elements.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37" y="5396627"/>
            <a:ext cx="481012" cy="4810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3537" y="6070044"/>
            <a:ext cx="2827496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High-Quality Imagery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73537" y="6468428"/>
            <a:ext cx="3754160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Showcase the bicycles and accessories with professional, high-resolution images that highlight the products' features and appeal.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304" y="5396627"/>
            <a:ext cx="481012" cy="4810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16304" y="6070044"/>
            <a:ext cx="226409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Clean Layout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4716304" y="6468428"/>
            <a:ext cx="3754160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Adopt a clean, minimalist layout that prioritizes user experience, with clear hierarchy and easy navigation throughout the website.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23EF00-F640-0F8F-E533-1B023A4E2DC0}"/>
              </a:ext>
            </a:extLst>
          </p:cNvPr>
          <p:cNvSpPr/>
          <p:nvPr/>
        </p:nvSpPr>
        <p:spPr>
          <a:xfrm>
            <a:off x="12847782" y="7536873"/>
            <a:ext cx="1782618" cy="60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28440" y="0"/>
            <a:ext cx="460196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447" y="640556"/>
            <a:ext cx="7713107" cy="1202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Navigation: Prioritize Easy and Intuitive Navigation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47" y="2149673"/>
            <a:ext cx="1022033" cy="18130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4065" y="2353985"/>
            <a:ext cx="2404824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Main Navigation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2044065" y="2777252"/>
            <a:ext cx="6384488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 a clear and concise main navigation menu that allows users to quickly access key sections of the website, such as the home page, product categories, and the shopping cart.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47" y="3962757"/>
            <a:ext cx="1022033" cy="18130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4065" y="4167068"/>
            <a:ext cx="2968823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Search Functionality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2044065" y="4590336"/>
            <a:ext cx="6384488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a prominent search bar that enables customers to easily find specific products or browse the store's inventory by keywords or model names.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47" y="5775841"/>
            <a:ext cx="1022033" cy="18130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4065" y="5980152"/>
            <a:ext cx="2404824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Breadcrumbs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2044065" y="6403419"/>
            <a:ext cx="6384488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Incorporate breadcrumbs, or a navigation trail, to help users understand their current location within the website and easily navigate back to previous pages.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726" y="939165"/>
            <a:ext cx="7814548" cy="1675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Functionality: Ensure a Smooth and Seamless User Experience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64726" y="2899529"/>
            <a:ext cx="7814548" cy="4390787"/>
          </a:xfrm>
          <a:prstGeom prst="roundRect">
            <a:avLst>
              <a:gd name="adj" fmla="val 64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72346" y="2907149"/>
            <a:ext cx="7799308" cy="14585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62251" y="3028712"/>
            <a:ext cx="35160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Shopping Cart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4765715" y="3028712"/>
            <a:ext cx="3516035" cy="1215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 a user-friendly shopping cart that allows customers to easily add, remove, and update items, and proceed to the checkout process.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72346" y="4365665"/>
            <a:ext cx="7799308" cy="14585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62251" y="4487228"/>
            <a:ext cx="35160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Checkout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4765715" y="4487228"/>
            <a:ext cx="3516035" cy="1215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a streamlined checkout process with secure payment options and clear order summary information, minimizing friction for customers.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72346" y="5824180"/>
            <a:ext cx="7799308" cy="14585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62251" y="5945743"/>
            <a:ext cx="35160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Account Management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4765715" y="5945743"/>
            <a:ext cx="3516035" cy="1215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Offer customers the ability to create and manage their account, track orders, and access their purchase history and preferences.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7673" y="2331720"/>
            <a:ext cx="5486400" cy="35661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843" y="1105138"/>
            <a:ext cx="7763113" cy="1160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Conclusion: Summarize the Key Website Requirements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76843" y="2783324"/>
            <a:ext cx="443865" cy="44386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333173" y="2865953"/>
            <a:ext cx="131207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817876" y="2783324"/>
            <a:ext cx="2633186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Showcase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817876" y="3191708"/>
            <a:ext cx="3141940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Prominently display the store's bicycle collection, highlighting featured and best-selling models.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6984" y="2783324"/>
            <a:ext cx="443865" cy="44386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10269022" y="2865953"/>
            <a:ext cx="219789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0798016" y="2783324"/>
            <a:ext cx="3141940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User-Friendly Navigation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798016" y="3481745"/>
            <a:ext cx="3141940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a clear and intuitive navigation system, allowing customers to quickly find and explore products.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76843" y="5163383"/>
            <a:ext cx="443865" cy="44386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6286738" y="5246013"/>
            <a:ext cx="223957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6817876" y="5163383"/>
            <a:ext cx="3141940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Detailed Product Information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817876" y="5861804"/>
            <a:ext cx="3141940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 comprehensive product details, specifications, and high-quality imagery to help customers make informed purchasing decisions.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0156984" y="5163383"/>
            <a:ext cx="443865" cy="44386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10266998" y="5246013"/>
            <a:ext cx="223718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10798016" y="5163383"/>
            <a:ext cx="3141940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Seamless Functionality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0798016" y="5861804"/>
            <a:ext cx="3141940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 a smooth and seamless user experience, with a user-friendly shopping cart, checkout process, and account management features.</a:t>
            </a:r>
            <a:endParaRPr lang="en-US" sz="15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D5E251-3E1E-3BF7-27ED-4E9489C91F54}"/>
              </a:ext>
            </a:extLst>
          </p:cNvPr>
          <p:cNvSpPr/>
          <p:nvPr/>
        </p:nvSpPr>
        <p:spPr>
          <a:xfrm>
            <a:off x="12847782" y="7536873"/>
            <a:ext cx="1782618" cy="60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829</Words>
  <Application>Microsoft Office PowerPoint</Application>
  <PresentationFormat>Custom</PresentationFormat>
  <Paragraphs>84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Unbounded</vt:lpstr>
      <vt:lpstr>Cabin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Dark Forest</cp:lastModifiedBy>
  <cp:revision>3</cp:revision>
  <dcterms:created xsi:type="dcterms:W3CDTF">2024-10-15T22:25:57Z</dcterms:created>
  <dcterms:modified xsi:type="dcterms:W3CDTF">2024-10-16T04:15:10Z</dcterms:modified>
</cp:coreProperties>
</file>